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BF281-D991-4E79-9173-C7928C6EDF6F}" v="3" dt="2024-07-16T12:54:38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 WAJID" userId="7b47df02001a0dfc" providerId="LiveId" clId="{316BF281-D991-4E79-9173-C7928C6EDF6F}"/>
    <pc:docChg chg="modSld">
      <pc:chgData name="ABDUL WAJID" userId="7b47df02001a0dfc" providerId="LiveId" clId="{316BF281-D991-4E79-9173-C7928C6EDF6F}" dt="2024-07-16T12:54:38.917" v="2"/>
      <pc:docMkLst>
        <pc:docMk/>
      </pc:docMkLst>
      <pc:sldChg chg="modAnim">
        <pc:chgData name="ABDUL WAJID" userId="7b47df02001a0dfc" providerId="LiveId" clId="{316BF281-D991-4E79-9173-C7928C6EDF6F}" dt="2024-07-16T12:54:38.917" v="2"/>
        <pc:sldMkLst>
          <pc:docMk/>
          <pc:sldMk cId="334164824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1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0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64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19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3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55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55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99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387FD-63F8-D58B-682C-03E313A6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69EEE-B55A-AF28-66D8-87D5A4A70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AE5C3-271A-9630-0FDB-4A0941DC8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63CA1-C55B-E5B5-EFB2-EA333D1C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39697-909A-8D21-A569-0EEEDC95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0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3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22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7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93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29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0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07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whoosh.wav"/>
          </p:stSnd>
        </p:sndAc>
      </p:transition>
    </mc:Choice>
    <mc:Fallback>
      <p:transition spd="slow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2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063C1E-A410-43BA-92EB-7809017B3F4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AA271D-6747-4C85-9CFF-6CC51780D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0" name="whoosh.wav"/>
          </p:stSnd>
        </p:sndAc>
      </p:transition>
    </mc:Choice>
    <mc:Fallback>
      <p:transition spd="slow">
        <p:fade/>
        <p:sndAc>
          <p:stSnd>
            <p:snd r:embed="rId20" name="whoosh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D040-483A-559B-FA1F-B2772C10C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 dirty="0">
                <a:solidFill>
                  <a:srgbClr val="FF0000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1. ** قطبی علاقوں کا تعارف**</a:t>
            </a:r>
            <a:endParaRPr lang="en-US" b="0" i="0" u="none" strike="noStrike" kern="100" baseline="0" dirty="0">
              <a:solidFill>
                <a:srgbClr val="FF0000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E151F-2B36-1A3D-E6A4-CDCF1CB62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 dirty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قطبی علاقوں کی تعریف اور خصوصیات</a:t>
            </a:r>
          </a:p>
          <a:p>
            <a:pPr marR="0" lvl="0" rtl="1"/>
            <a:r>
              <a:rPr lang="ar-SA" b="0" i="0" u="none" strike="noStrike" kern="100" baseline="0" dirty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عالمی آب و ہوا میں قطبی علاقوں کی اہمیت</a:t>
            </a:r>
          </a:p>
          <a:p>
            <a:pPr marR="0" lvl="0" rtl="0"/>
            <a:endParaRPr lang="en-US" b="0" i="0" u="none" strike="noStrike" kern="100" baseline="0" dirty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16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8FFBB-BB59-8787-A2A3-411E7D4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FF0000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### شکار اور ماہی گیری</a:t>
            </a:r>
            <a:endParaRPr lang="en-US" b="0" i="0" u="none" strike="noStrike" kern="100" baseline="0">
              <a:solidFill>
                <a:srgbClr val="FF0000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39D8B-06A5-9770-4592-4737ED94A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1. ** روایتی طریقے**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سمندری اور زمینی جانوروں کے شکار کی تکنیک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برفانی پانیوں میں ماہی گیری کے طریقے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2. ** شکار اور ماہی گیری کی اہمیت**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اقتصادی اور ثقافتی اہمیت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تحفظ کے چیلنجز اور پائیداری کی کوششیں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749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DF71A-3CDC-2FB6-E925-C52067344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FF0000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### کھانا</a:t>
            </a:r>
            <a:endParaRPr lang="en-US" b="0" i="0" u="none" strike="noStrike" kern="100" baseline="0">
              <a:solidFill>
                <a:srgbClr val="FF0000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46FF8-AB93-1660-FB95-D9AD2F867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1. ** روایتی غذا**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بنیادی غذائیں اور غذائی ترجیحات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طویل سردیوں کے لئے تحفظ کے طریقے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2. ** ترکیبیں اور مثالیں**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روایتی پکوان اور کھانا پکانے کی تکنیک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روایتی اجزاء کے لئے جدید کھانوں کا مطابقت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949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1AAC-2797-D454-5EE2-70C87AD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FF0000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### لباس اور دستکاری</a:t>
            </a:r>
            <a:endParaRPr lang="en-US" b="0" i="0" u="none" strike="noStrike" kern="100" baseline="0">
              <a:solidFill>
                <a:srgbClr val="FF0000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42AF8-4B91-A051-BA34-79F381D86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1. ** روایتی لباس**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سرد آب و ہوا کے لئے مواد اور ڈیزائن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روایتی ملبوسات کے عملی پہلو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2. ** دستکاری اور مواد**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اوزار، ہتھیار، اور فنکارانہ اشیاء بنانے کی تکنیک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جانوروں کی کھال اور ہڈیوں جیسے قدرتی وسائل کا استعمال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122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289D-D7F9-064A-CF6F-36A548BC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FF0000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### مذہبی عقائد</a:t>
            </a:r>
            <a:endParaRPr lang="en-US" b="0" i="0" u="none" strike="noStrike" kern="100" baseline="0">
              <a:solidFill>
                <a:srgbClr val="FF0000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783DC-D69F-3AA6-DCA9-3C4E74E60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1. ** روحانی اعمال کا جائزہ**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روحوں اور قدرتی قوتوں پر یقین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شکار، فصل کی کٹائی اور موسمی تبدیلیوں کی رسومات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2. ** اساطیر اور رسومات**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تخلیق کے افسانے اور لوک کہانیاں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آباؤ اجداد اور روحوں کے اعزاز میں تقاریب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535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731BB-0DEE-B204-9C03-2BAC192B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FF0000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### بیرونی دنیا کے ساتھ رابطے</a:t>
            </a:r>
            <a:endParaRPr lang="en-US" b="0" i="0" u="none" strike="noStrike" kern="100" baseline="0">
              <a:solidFill>
                <a:srgbClr val="FF0000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3392D-5F89-8C11-F9C7-568CC7C2D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1. ** جدید اثرات**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گلوبلائزیشن اور ٹیکنالوجی کے اثرات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روایتی طرز زندگی اور ثقافتی طریقوں میں تبدیلیاں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2. ** چیلنجز اور مواقع**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ماحولیاتی تحفظ کی کوششیں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معاشی ترقی اور سیاحت کے اثرات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706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70389-614D-DAD0-1227-799B045C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1"/>
            <a:r>
              <a:rPr lang="ar-SA" b="0" i="0" u="none" strike="noStrike" kern="100" baseline="0">
                <a:solidFill>
                  <a:srgbClr val="FF0000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2. ** نقشہ جس میں مقامات دکھائے جاتے ہیں**</a:t>
            </a:r>
            <a:endParaRPr lang="en-US" b="0" i="0" u="none" strike="noStrike" kern="100" baseline="0">
              <a:solidFill>
                <a:srgbClr val="FF0000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0AACC-14CD-1E7D-E9BE-9C11C4D16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قطبی علاقوں کی جغرافیائی تقسیم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آرکٹک اور انٹارکٹک جیسے مخصوص علاقوں کو اجاگر کرنا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794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ADBE-A772-DE28-6D1F-0670AA46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1"/>
            <a:r>
              <a:rPr lang="ar-SA" b="0" i="0" u="none" strike="noStrike" kern="100" baseline="0">
                <a:solidFill>
                  <a:srgbClr val="FF0000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1. ** قطبی علاقوں میں موسموں کی وضاحت**</a:t>
            </a:r>
            <a:endParaRPr lang="en-US" b="0" i="0" u="none" strike="noStrike" kern="100" baseline="0">
              <a:solidFill>
                <a:srgbClr val="FF0000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C09EE-CB4F-87BD-9150-887E23762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قطبی دن اور رات کا رجحان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موسموں پر محوری جھکاؤ کے اثرات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357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5FD9D-74B0-FA18-A4BA-993B3C19E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FF0000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2. ** آب و ہوا کی تبدیلیاں اور اثرات**</a:t>
            </a:r>
            <a:endParaRPr lang="en-US" b="0" i="0" u="none" strike="noStrike" kern="100" baseline="0">
              <a:solidFill>
                <a:srgbClr val="FF0000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53AAA-64DF-9C20-E63A-15B2824F0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قطبی علاقوں میں آب و ہوا کے رجحانات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ماحولیاتی اثرات جیسے پگھلتی برف کی ٹوپیاں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96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135B-E99D-36BB-0E30-9E8513177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FF0000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### موسم گرما</a:t>
            </a:r>
            <a:endParaRPr lang="en-US" b="0" i="0" u="none" strike="noStrike" kern="100" baseline="0">
              <a:solidFill>
                <a:srgbClr val="FF0000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0E3BD-8A34-B4D8-459F-DE4DC906F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1. **ٹنڈرا میں موسم گرما کی تفصیل**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موسم گرما کا دورانیہ اور خصوصیات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درجہ حرارت میں تبدیلی اور دن کے اوقات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918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71BC-43F9-1436-33C0-230804A6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1"/>
            <a:r>
              <a:rPr lang="ar-SA" b="0" i="0" u="none" strike="noStrike" kern="100" baseline="0">
                <a:solidFill>
                  <a:srgbClr val="FF0000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2. ** جنگلی حیات اور پودوں کی زندگی**</a:t>
            </a:r>
            <a:endParaRPr lang="en-US" b="0" i="0" u="none" strike="noStrike" kern="100" baseline="0">
              <a:solidFill>
                <a:srgbClr val="FF0000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493F8-CA98-00CD-4D3D-30DA1D2EF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موسم گرما کے دوران انواع کا تنوع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نباتات اور حیوانات کا گرم درجہ حرارت کے مطابق ڈھالنا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918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29E2B-8B41-43C3-57E7-22C82704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FF0000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### نباتات</a:t>
            </a:r>
            <a:endParaRPr lang="en-US" b="0" i="0" u="none" strike="noStrike" kern="100" baseline="0">
              <a:solidFill>
                <a:srgbClr val="FF0000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FBB68-8845-63B9-2362-DF37CC638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1. ** ٹنڈرا میں نباتات کی اقسام**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ٹنڈرا نباتاتی علاقے (مثال کے طور پر، کائی، لکین، جھاڑیاں)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سرد اور مختصر اگنے والے موسموں کے لئے منفرد موافقت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2. ** پودوں کی موافقت**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سرد برداشت کے طریقہ کار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سخت حالات میں افزائش نسل کی حکمت عملی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308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3E43-35FD-89D6-D6BF-3AF3254CA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FF0000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### ٹنڈرا خطوں کے لوگ: ایسکیموس</a:t>
            </a:r>
            <a:endParaRPr lang="en-US" b="0" i="0" u="none" strike="noStrike" kern="100" baseline="0">
              <a:solidFill>
                <a:srgbClr val="FF0000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C03FB-4023-F8ED-38D7-A9307C8F0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1. ** اسکیمو ثقافت کا جائزہ**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تاریخی پس منظر اور ثقافتی تنوع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روایتی معاش اور گزر بسر کے طریقے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2. ** روایتی طرز زندگی**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خانہ بدوش بمقابلہ آباد برادریاں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رشتہ داری اور زبانی روایات کی اہمیت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797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E524-8987-D7BD-37BF-5A732A8CA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1"/>
            <a:r>
              <a:rPr lang="ar-SA" b="0" i="0" u="none" strike="noStrike" kern="100" baseline="0">
                <a:solidFill>
                  <a:srgbClr val="FF0000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### گروپ لائف</a:t>
            </a:r>
            <a:endParaRPr lang="en-US" b="0" i="0" u="none" strike="noStrike" kern="100" baseline="0">
              <a:solidFill>
                <a:srgbClr val="FF0000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DA33C-CDB3-70E9-63C8-152CB6103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1. ** کمیونٹی ڈھانچہ**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اسکیمو برادریوں کے اندر سماجی تنظیم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قیادت اور فیصلہ سازی کے عمل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2. ** معاشرتی اصول اور روایات**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شادی، پیدائش اور موت سے متعلق رسم و رواج</a:t>
            </a:r>
          </a:p>
          <a:p>
            <a:pPr marR="0" lvl="0" rtl="1"/>
            <a:r>
              <a:rPr lang="ar-SA" b="0" i="0" u="none" strike="noStrike" kern="100" baseline="0">
                <a:solidFill>
                  <a:srgbClr val="2F5496"/>
                </a:solidFill>
                <a:latin typeface="Jameel Noori Nastaleeq" panose="02000503000000020004" pitchFamily="2" charset="-78"/>
                <a:ea typeface="DengXian Light" panose="02010600030101010101" pitchFamily="2" charset="-122"/>
              </a:rPr>
              <a:t>   - رسومات اور تقریبات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Jameel Noori Nastaleeq" panose="02000503000000020004" pitchFamily="2" charset="-78"/>
              <a:ea typeface="DengXian Light" panose="02010600030101010101" pitchFamily="2" charset="-122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017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612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Jameel Noori Nastaleeq</vt:lpstr>
      <vt:lpstr>Organic</vt:lpstr>
      <vt:lpstr>1. ** قطبی علاقوں کا تعارف**</vt:lpstr>
      <vt:lpstr>2. ** نقشہ جس میں مقامات دکھائے جاتے ہیں**</vt:lpstr>
      <vt:lpstr>1. ** قطبی علاقوں میں موسموں کی وضاحت**</vt:lpstr>
      <vt:lpstr>2. ** آب و ہوا کی تبدیلیاں اور اثرات**</vt:lpstr>
      <vt:lpstr>### موسم گرما</vt:lpstr>
      <vt:lpstr>2. ** جنگلی حیات اور پودوں کی زندگی**</vt:lpstr>
      <vt:lpstr>### نباتات</vt:lpstr>
      <vt:lpstr>### ٹنڈرا خطوں کے لوگ: ایسکیموس</vt:lpstr>
      <vt:lpstr>### گروپ لائف</vt:lpstr>
      <vt:lpstr>### شکار اور ماہی گیری</vt:lpstr>
      <vt:lpstr>### کھانا</vt:lpstr>
      <vt:lpstr>### لباس اور دستکاری</vt:lpstr>
      <vt:lpstr>### مذہبی عقائد</vt:lpstr>
      <vt:lpstr>### بیرونی دنیا کے ساتھ رابطے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ABDUL WAJID</dc:creator>
  <cp:lastModifiedBy>ABDUL WAJID</cp:lastModifiedBy>
  <cp:revision>1</cp:revision>
  <dcterms:created xsi:type="dcterms:W3CDTF">2024-07-16T12:47:11Z</dcterms:created>
  <dcterms:modified xsi:type="dcterms:W3CDTF">2024-07-16T12:54:39Z</dcterms:modified>
</cp:coreProperties>
</file>